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0" r:id="rId2"/>
    <p:sldId id="257" r:id="rId3"/>
    <p:sldId id="258" r:id="rId4"/>
    <p:sldId id="259" r:id="rId5"/>
    <p:sldId id="260" r:id="rId6"/>
    <p:sldId id="261" r:id="rId7"/>
    <p:sldId id="262" r:id="rId8"/>
    <p:sldId id="268" r:id="rId9"/>
    <p:sldId id="264" r:id="rId10"/>
    <p:sldId id="266" r:id="rId11"/>
    <p:sldId id="270" r:id="rId12"/>
    <p:sldId id="269" r:id="rId13"/>
    <p:sldId id="267" r:id="rId14"/>
    <p:sldId id="265" r:id="rId15"/>
    <p:sldId id="271" r:id="rId16"/>
    <p:sldId id="263" r:id="rId17"/>
    <p:sldId id="274" r:id="rId18"/>
    <p:sldId id="272" r:id="rId19"/>
    <p:sldId id="273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9" r:id="rId38"/>
    <p:sldId id="297" r:id="rId39"/>
    <p:sldId id="298" r:id="rId40"/>
    <p:sldId id="301" r:id="rId41"/>
    <p:sldId id="292" r:id="rId42"/>
    <p:sldId id="293" r:id="rId43"/>
    <p:sldId id="294" r:id="rId44"/>
    <p:sldId id="295" r:id="rId45"/>
    <p:sldId id="296" r:id="rId46"/>
    <p:sldId id="302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26" autoAdjust="0"/>
    <p:restoredTop sz="94660"/>
  </p:normalViewPr>
  <p:slideViewPr>
    <p:cSldViewPr>
      <p:cViewPr varScale="1">
        <p:scale>
          <a:sx n="52" d="100"/>
          <a:sy n="52" d="100"/>
        </p:scale>
        <p:origin x="123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D6FEC-7697-4AB4-A8DD-66F5CCC42597}" type="datetimeFigureOut">
              <a:rPr lang="en-US" smtClean="0"/>
              <a:t>30/8/2019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D5EAF-54D5-4D16-AD9A-A02BF31C9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484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D6FEC-7697-4AB4-A8DD-66F5CCC42597}" type="datetimeFigureOut">
              <a:rPr lang="en-US" smtClean="0"/>
              <a:t>30/8/2019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D5EAF-54D5-4D16-AD9A-A02BF31C9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163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D6FEC-7697-4AB4-A8DD-66F5CCC42597}" type="datetimeFigureOut">
              <a:rPr lang="en-US" smtClean="0"/>
              <a:t>30/8/2019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D5EAF-54D5-4D16-AD9A-A02BF31C9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966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D6FEC-7697-4AB4-A8DD-66F5CCC42597}" type="datetimeFigureOut">
              <a:rPr lang="en-US" smtClean="0"/>
              <a:t>30/8/2019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D5EAF-54D5-4D16-AD9A-A02BF31C9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609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D6FEC-7697-4AB4-A8DD-66F5CCC42597}" type="datetimeFigureOut">
              <a:rPr lang="en-US" smtClean="0"/>
              <a:t>30/8/2019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D5EAF-54D5-4D16-AD9A-A02BF31C9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20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D6FEC-7697-4AB4-A8DD-66F5CCC42597}" type="datetimeFigureOut">
              <a:rPr lang="en-US" smtClean="0"/>
              <a:t>30/8/2019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D5EAF-54D5-4D16-AD9A-A02BF31C9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958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D6FEC-7697-4AB4-A8DD-66F5CCC42597}" type="datetimeFigureOut">
              <a:rPr lang="en-US" smtClean="0"/>
              <a:t>30/8/2019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D5EAF-54D5-4D16-AD9A-A02BF31C9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57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D6FEC-7697-4AB4-A8DD-66F5CCC42597}" type="datetimeFigureOut">
              <a:rPr lang="en-US" smtClean="0"/>
              <a:t>30/8/2019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D5EAF-54D5-4D16-AD9A-A02BF31C9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348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D6FEC-7697-4AB4-A8DD-66F5CCC42597}" type="datetimeFigureOut">
              <a:rPr lang="en-US" smtClean="0"/>
              <a:t>30/8/2019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D5EAF-54D5-4D16-AD9A-A02BF31C9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933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D6FEC-7697-4AB4-A8DD-66F5CCC42597}" type="datetimeFigureOut">
              <a:rPr lang="en-US" smtClean="0"/>
              <a:t>30/8/2019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D5EAF-54D5-4D16-AD9A-A02BF31C9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652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D6FEC-7697-4AB4-A8DD-66F5CCC42597}" type="datetimeFigureOut">
              <a:rPr lang="en-US" smtClean="0"/>
              <a:t>30/8/2019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D5EAF-54D5-4D16-AD9A-A02BF31C9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47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D6FEC-7697-4AB4-A8DD-66F5CCC42597}" type="datetimeFigureOut">
              <a:rPr lang="en-US" smtClean="0"/>
              <a:t>30/8/2019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D5EAF-54D5-4D16-AD9A-A02BF31C9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174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3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2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9.wmf"/><Relationship Id="rId4" Type="http://schemas.openxmlformats.org/officeDocument/2006/relationships/oleObject" Target="../embeddings/oleObject7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62200"/>
            <a:ext cx="8229600" cy="1143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Baskerville Old Face" pitchFamily="18" charset="0"/>
              </a:rPr>
              <a:t>GAME: Listen the dates and write</a:t>
            </a:r>
          </a:p>
        </p:txBody>
      </p:sp>
    </p:spTree>
    <p:extLst>
      <p:ext uri="{BB962C8B-B14F-4D97-AF65-F5344CB8AC3E}">
        <p14:creationId xmlns:p14="http://schemas.microsoft.com/office/powerpoint/2010/main" val="18256282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Ã¬nh áº£nh cÃ³ liÃªn qua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52600"/>
            <a:ext cx="8031200" cy="457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June </a:t>
            </a:r>
            <a:r>
              <a:rPr lang="en-US" sz="3600"/>
              <a:t>/dʒuːn/   </a:t>
            </a:r>
            <a:endParaRPr lang="en-US" sz="8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34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áº¿t quáº£ hÃ¬nh áº£nh cho jul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0"/>
            <a:ext cx="5801024" cy="509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July </a:t>
            </a:r>
            <a:r>
              <a:rPr lang="en-US" sz="3600"/>
              <a:t>/dʒʊˈlaɪ/ </a:t>
            </a:r>
            <a:endParaRPr lang="en-US" sz="8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67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Ã¬nh áº£nh cÃ³ liÃªn qua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52600"/>
            <a:ext cx="7989027" cy="425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August </a:t>
            </a:r>
            <a:r>
              <a:rPr lang="en-US" sz="3600"/>
              <a:t>/ˈɔː.gəst/ </a:t>
            </a:r>
            <a:endParaRPr lang="en-US" sz="8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62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Ã¬nh áº£nh cÃ³ liÃªn qua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84" y="1676400"/>
            <a:ext cx="8459716" cy="456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686800" cy="1143000"/>
          </a:xfrm>
        </p:spPr>
        <p:txBody>
          <a:bodyPr>
            <a:noAutofit/>
          </a:bodyPr>
          <a:lstStyle/>
          <a:p>
            <a:r>
              <a:rPr lang="en-US" sz="8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September </a:t>
            </a:r>
            <a:r>
              <a:rPr lang="en-US" sz="3600"/>
              <a:t>/sepˈtem.bə r /  </a:t>
            </a:r>
            <a:endParaRPr lang="en-US" sz="8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5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Ã¬nh áº£nh cÃ³ liÃªn qua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24000"/>
            <a:ext cx="6781800" cy="495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October </a:t>
            </a:r>
            <a:r>
              <a:rPr lang="en-US" sz="3600"/>
              <a:t>/ɒkˈtəʊ.bə r / </a:t>
            </a:r>
            <a:endParaRPr lang="en-US" sz="8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09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áº¿t quáº£ hÃ¬nh áº£nh cho novembe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27994"/>
            <a:ext cx="7848600" cy="482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8686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November </a:t>
            </a:r>
            <a:r>
              <a:rPr lang="en-US" sz="3600"/>
              <a:t>/nə </a:t>
            </a:r>
            <a:r>
              <a:rPr lang="en-US" sz="3600" i="1"/>
              <a:t>ʊ </a:t>
            </a:r>
            <a:r>
              <a:rPr lang="en-US" sz="3600"/>
              <a:t> ˈvem.bə r /  </a:t>
            </a:r>
            <a:endParaRPr lang="en-US" sz="8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03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Ã¬nh áº£nh cÃ³ liÃªn qua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00200"/>
            <a:ext cx="7151920" cy="477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8686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December </a:t>
            </a:r>
            <a:r>
              <a:rPr lang="en-US" sz="3600"/>
              <a:t>/dɪˈsem.bə r /   </a:t>
            </a:r>
            <a:endParaRPr lang="en-US" sz="8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10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89916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037262"/>
              </p:ext>
            </p:extLst>
          </p:nvPr>
        </p:nvGraphicFramePr>
        <p:xfrm>
          <a:off x="6326188" y="346075"/>
          <a:ext cx="14097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3" name="Packager Shell Object" showAsIcon="1" r:id="rId4" imgW="1410120" imgH="685800" progId="Package">
                  <p:embed/>
                </p:oleObj>
              </mc:Choice>
              <mc:Fallback>
                <p:oleObj name="Packager Shell Object" showAsIcon="1" r:id="rId4" imgW="141012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26188" y="346075"/>
                        <a:ext cx="14097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3408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áº¿t quáº£ hÃ¬nh áº£nh cho DATE OF MONTH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066800"/>
            <a:ext cx="3733799" cy="366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81000" y="-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When’s your birthday?</a:t>
            </a:r>
            <a:endParaRPr lang="en-US" sz="48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33400" y="5334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It’s on the twenty eighth of April.</a:t>
            </a:r>
            <a:endParaRPr lang="en-US" sz="4800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60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81000" y="-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When’s your birthday?</a:t>
            </a:r>
            <a:endParaRPr lang="en-US" sz="48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33400" y="5334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It’s on the thirty first of December.</a:t>
            </a:r>
            <a:endParaRPr lang="en-US" sz="4800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Káº¿t quáº£ hÃ¬nh áº£nh cho DATE OF MONTH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95400"/>
            <a:ext cx="3786824" cy="354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77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8686799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61834"/>
            <a:ext cx="4381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114105"/>
              </p:ext>
            </p:extLst>
          </p:nvPr>
        </p:nvGraphicFramePr>
        <p:xfrm>
          <a:off x="7142163" y="766763"/>
          <a:ext cx="14097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" name="Packager Shell Object" showAsIcon="1" r:id="rId5" imgW="1410120" imgH="685800" progId="Package">
                  <p:embed/>
                </p:oleObj>
              </mc:Choice>
              <mc:Fallback>
                <p:oleObj name="Packager Shell Object" showAsIcon="1" r:id="rId5" imgW="141012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142163" y="766763"/>
                        <a:ext cx="14097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773923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81000" y="-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When’s your birthday?</a:t>
            </a:r>
            <a:endParaRPr lang="en-US" sz="48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HÃ¬nh áº£nh cÃ³ liÃªn qua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066800"/>
            <a:ext cx="4068763" cy="406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533400" y="5334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It’s on the twenty fifth of December.</a:t>
            </a:r>
            <a:endParaRPr lang="en-US" sz="4800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11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81000" y="-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When’s your birthday?</a:t>
            </a:r>
            <a:endParaRPr lang="en-US" sz="48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33400" y="5334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It’s on the fourteenth </a:t>
            </a:r>
          </a:p>
          <a:p>
            <a:r>
              <a:rPr lang="en-US" sz="6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of February.</a:t>
            </a:r>
            <a:endParaRPr lang="en-US" sz="4800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Káº¿t quáº£ hÃ¬nh áº£nh cho DATE OF MONTH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538" y="1066800"/>
            <a:ext cx="4151323" cy="365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15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Ã¬nh áº£nh cÃ³ liÃªn qua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95300"/>
            <a:ext cx="5715000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81000" y="-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When’s your birthday?</a:t>
            </a:r>
            <a:endParaRPr lang="en-US" sz="48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3400" y="5257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It’s on the sixteenth </a:t>
            </a:r>
          </a:p>
          <a:p>
            <a:r>
              <a:rPr lang="en-US" sz="6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of November.</a:t>
            </a:r>
            <a:endParaRPr lang="en-US" sz="4800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38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Ã¬nh áº£nh cÃ³ liÃªn qua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838200"/>
            <a:ext cx="452596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533400" y="-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When’s your birthday?</a:t>
            </a:r>
            <a:endParaRPr lang="en-US" sz="48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33400" y="5181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It’s on the sixth </a:t>
            </a:r>
          </a:p>
          <a:p>
            <a:r>
              <a:rPr lang="en-US" sz="6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of May.</a:t>
            </a:r>
            <a:endParaRPr lang="en-US" sz="4800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08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Ã¬nh áº£nh cÃ³ liÃªn qua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0"/>
            <a:ext cx="4182600" cy="41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33400" y="-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When’s your birthday?</a:t>
            </a:r>
            <a:endParaRPr lang="en-US" sz="48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3400" y="5181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It’s on the thirtieth </a:t>
            </a:r>
          </a:p>
          <a:p>
            <a:r>
              <a:rPr lang="en-US" sz="6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of September.</a:t>
            </a:r>
            <a:endParaRPr lang="en-US" sz="4800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34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Káº¿t quáº£ hÃ¬nh áº£nh cho twelfth januar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762000"/>
            <a:ext cx="5715000" cy="429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533400" y="-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When’s your birthday?</a:t>
            </a:r>
            <a:endParaRPr lang="en-US" sz="48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33400" y="5181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It’s on the twelfth </a:t>
            </a:r>
          </a:p>
          <a:p>
            <a:r>
              <a:rPr lang="en-US" sz="6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of January.</a:t>
            </a:r>
            <a:endParaRPr lang="en-US" sz="4800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5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Ã¬nh áº£nh cÃ³ liÃªn qua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218" y="609600"/>
            <a:ext cx="452596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533400" y="-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When’s your birthday?</a:t>
            </a:r>
            <a:endParaRPr lang="en-US" sz="48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33400" y="5181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It’s on the eighth</a:t>
            </a:r>
          </a:p>
          <a:p>
            <a:r>
              <a:rPr lang="en-US" sz="6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of March.</a:t>
            </a:r>
            <a:endParaRPr lang="en-US" sz="4800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5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853" y="990600"/>
            <a:ext cx="7188294" cy="513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6600" y="5071719"/>
            <a:ext cx="3352800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486012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8229600" cy="4604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638800"/>
            <a:ext cx="1095375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4418110"/>
              </p:ext>
            </p:extLst>
          </p:nvPr>
        </p:nvGraphicFramePr>
        <p:xfrm>
          <a:off x="6477000" y="1143000"/>
          <a:ext cx="14097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3" name="Packager Shell Object" showAsIcon="1" r:id="rId5" imgW="1410120" imgH="685800" progId="Package">
                  <p:embed/>
                </p:oleObj>
              </mc:Choice>
              <mc:Fallback>
                <p:oleObj name="Packager Shell Object" showAsIcon="1" r:id="rId5" imgW="1410120" imgH="685800" progId="Packag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1143000"/>
                        <a:ext cx="14097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294129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8229600" cy="4604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86200" y="46482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62446" y="46482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47446" y="464373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15000" y="463188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84" y="5747174"/>
            <a:ext cx="1095375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822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89916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3799962"/>
              </p:ext>
            </p:extLst>
          </p:nvPr>
        </p:nvGraphicFramePr>
        <p:xfrm>
          <a:off x="6326188" y="346075"/>
          <a:ext cx="14097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7" name="Packager Shell Object" showAsIcon="1" r:id="rId4" imgW="1410120" imgH="685800" progId="Package">
                  <p:embed/>
                </p:oleObj>
              </mc:Choice>
              <mc:Fallback>
                <p:oleObj name="Packager Shell Object" showAsIcon="1" r:id="rId4" imgW="141012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26188" y="346075"/>
                        <a:ext cx="14097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068047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839199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70871" y="1991380"/>
            <a:ext cx="40489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on the fouth of February.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81200" y="3657600"/>
            <a:ext cx="3481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on the fifth of March.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05000" y="5334000"/>
            <a:ext cx="4439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on the twenty third of June.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857220"/>
            <a:ext cx="1095375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693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53440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08136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0678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798" y="5737514"/>
            <a:ext cx="1059996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6093591"/>
              </p:ext>
            </p:extLst>
          </p:nvPr>
        </p:nvGraphicFramePr>
        <p:xfrm>
          <a:off x="6326188" y="815975"/>
          <a:ext cx="14097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6" name="Packager Shell Object" showAsIcon="1" r:id="rId5" imgW="1410120" imgH="685800" progId="Package">
                  <p:embed/>
                </p:oleObj>
              </mc:Choice>
              <mc:Fallback>
                <p:oleObj name="Packager Shell Object" showAsIcon="1" r:id="rId5" imgW="141012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326188" y="815975"/>
                        <a:ext cx="14097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980977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0678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798" y="5737514"/>
            <a:ext cx="1059996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6295705"/>
              </p:ext>
            </p:extLst>
          </p:nvPr>
        </p:nvGraphicFramePr>
        <p:xfrm>
          <a:off x="6326188" y="815975"/>
          <a:ext cx="14097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8" name="Packager Shell Object" showAsIcon="1" r:id="rId5" imgW="1410120" imgH="685800" progId="Package">
                  <p:embed/>
                </p:oleObj>
              </mc:Choice>
              <mc:Fallback>
                <p:oleObj name="Packager Shell Object" showAsIcon="1" r:id="rId5" imgW="141012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326188" y="815975"/>
                        <a:ext cx="14097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val 2"/>
          <p:cNvSpPr/>
          <p:nvPr/>
        </p:nvSpPr>
        <p:spPr>
          <a:xfrm>
            <a:off x="3200400" y="358140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66800" y="457200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066800" y="548640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143000" y="640080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5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7208096"/>
              </p:ext>
            </p:extLst>
          </p:nvPr>
        </p:nvGraphicFramePr>
        <p:xfrm>
          <a:off x="6934200" y="457200"/>
          <a:ext cx="14097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1" name="Packager Shell Object" showAsIcon="1" r:id="rId4" imgW="1410120" imgH="685800" progId="Package">
                  <p:embed/>
                </p:oleObj>
              </mc:Choice>
              <mc:Fallback>
                <p:oleObj name="Packager Shell Object" showAsIcon="1" r:id="rId4" imgW="141012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34200" y="457200"/>
                        <a:ext cx="14097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89762" y="6115554"/>
            <a:ext cx="2438400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7091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34545"/>
            <a:ext cx="7334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Káº¿t quáº£ hÃ¬nh áº£nh cho TI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257549"/>
            <a:ext cx="323851" cy="32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áº¿t quáº£ hÃ¬nh áº£nh cho TI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549" y="4495800"/>
            <a:ext cx="323851" cy="32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Káº¿t quáº£ hÃ¬nh áº£nh cho TI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019800"/>
            <a:ext cx="323851" cy="32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92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00600" y="1752600"/>
            <a:ext cx="2420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 Quang Thang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64573" y="2205335"/>
            <a:ext cx="1231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baseline="30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June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6800" y="2586335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19:00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29200" y="2967335"/>
            <a:ext cx="2852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232 Le Duan, Pleiku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53000" y="3348335"/>
            <a:ext cx="2888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 Le Gia Nguyen</a:t>
            </a:r>
          </a:p>
        </p:txBody>
      </p:sp>
    </p:spTree>
    <p:extLst>
      <p:ext uri="{BB962C8B-B14F-4D97-AF65-F5344CB8AC3E}">
        <p14:creationId xmlns:p14="http://schemas.microsoft.com/office/powerpoint/2010/main" val="354337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Káº¿t quáº£ hÃ¬nh áº£nh cho months of yea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"/>
            <a:ext cx="82296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800" y="1447800"/>
            <a:ext cx="37338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2288904"/>
            <a:ext cx="37338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6238" y="3124200"/>
            <a:ext cx="37338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9099" y="3962400"/>
            <a:ext cx="37338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6238" y="4876800"/>
            <a:ext cx="37338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5800" y="5791200"/>
            <a:ext cx="37338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7219" y="1447800"/>
            <a:ext cx="37338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7219" y="2246531"/>
            <a:ext cx="37338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48200" y="3124199"/>
            <a:ext cx="37338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48200" y="3962400"/>
            <a:ext cx="37338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48200" y="4846105"/>
            <a:ext cx="37338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8200" y="5638800"/>
            <a:ext cx="37338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</a:t>
            </a:r>
          </a:p>
        </p:txBody>
      </p:sp>
    </p:spTree>
    <p:extLst>
      <p:ext uri="{BB962C8B-B14F-4D97-AF65-F5344CB8AC3E}">
        <p14:creationId xmlns:p14="http://schemas.microsoft.com/office/powerpoint/2010/main" val="7101362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Káº¿t quáº£ hÃ¬nh áº£nh cho months of yea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"/>
            <a:ext cx="82296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73624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8915400" cy="685800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January: 		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February: 	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2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March: 		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April: 		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4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May: 		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5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June: 		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6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July: 		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7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August: 		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8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September: 	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9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October: 		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10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November:	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11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December: 	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12</a:t>
            </a: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- When’s your birthday?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- It’s on the second of March.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357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HÃ¬nh áº£nh cÃ³ liÃªn qua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80010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7116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ASK AND ANSWER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95400"/>
            <a:ext cx="6477000" cy="485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12318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8000" dirty="0">
                <a:solidFill>
                  <a:srgbClr val="FF0000"/>
                </a:solidFill>
                <a:latin typeface=".VnArabia" pitchFamily="34" charset="0"/>
              </a:rPr>
              <a:t>Workbook</a:t>
            </a:r>
            <a:r>
              <a:rPr lang="en-US" sz="6000" dirty="0">
                <a:solidFill>
                  <a:srgbClr val="FF0000"/>
                </a:solidFill>
                <a:latin typeface=".VnArabia" pitchFamily="34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7366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6106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562600"/>
            <a:ext cx="1138237" cy="1017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9600" y="605135"/>
            <a:ext cx="1674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September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75654" y="605135"/>
            <a:ext cx="1281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August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4400" y="3124200"/>
            <a:ext cx="1048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sixth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81600" y="3124200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tenth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000" y="5562600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nineteenth</a:t>
            </a:r>
          </a:p>
        </p:txBody>
      </p:sp>
    </p:spTree>
    <p:extLst>
      <p:ext uri="{BB962C8B-B14F-4D97-AF65-F5344CB8AC3E}">
        <p14:creationId xmlns:p14="http://schemas.microsoft.com/office/powerpoint/2010/main" val="186778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77343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87630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26090" y="3352800"/>
            <a:ext cx="1331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October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09800" y="4034135"/>
            <a:ext cx="1356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January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4400" y="4415135"/>
            <a:ext cx="1260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When’s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47324" y="5481935"/>
            <a:ext cx="510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64218" y="6243935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twenty-fifth</a:t>
            </a: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562" y="6210300"/>
            <a:ext cx="82867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884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6" y="152400"/>
            <a:ext cx="8817924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943600"/>
            <a:ext cx="82867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9337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6172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1828800" y="76200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752600" y="236220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828800" y="304800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828800" y="464820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828800" y="624840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01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-149156"/>
            <a:ext cx="20574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Match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060" y="1584542"/>
            <a:ext cx="1855940" cy="1143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March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2640905"/>
            <a:ext cx="15240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3608540"/>
            <a:ext cx="15240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July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52400" y="4751540"/>
            <a:ext cx="22860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September 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400800" y="1151789"/>
            <a:ext cx="2450404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December 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504140" y="2294789"/>
            <a:ext cx="21336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October 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538587" y="3238499"/>
            <a:ext cx="1957192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August 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559464" y="4348099"/>
            <a:ext cx="1799572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January 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28600" y="5769282"/>
            <a:ext cx="21336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February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25455" y="2163068"/>
            <a:ext cx="352294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1      2      3       4        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697250" y="5446621"/>
            <a:ext cx="15240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April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90801" y="3472154"/>
            <a:ext cx="3657599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5      6       7       8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78483" y="5160940"/>
            <a:ext cx="365760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9       10      11     12</a:t>
            </a:r>
          </a:p>
        </p:txBody>
      </p:sp>
      <p:sp>
        <p:nvSpPr>
          <p:cNvPr id="17" name="AutoShape 2" descr="Káº¿t quáº£ hÃ¬nh áº£nh cho HOMEWOR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460" name="Picture 4" descr="Káº¿t quáº£ hÃ¬nh áº£nh cho HOMEWOR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076" y="160338"/>
            <a:ext cx="1776413" cy="177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63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January</a:t>
            </a:r>
            <a:r>
              <a:rPr lang="en-US" sz="3600"/>
              <a:t>/ˈdʒæn.jʊ </a:t>
            </a:r>
            <a:r>
              <a:rPr lang="en-US" sz="3600" i="1"/>
              <a:t>ə </a:t>
            </a:r>
            <a:r>
              <a:rPr lang="en-US" sz="3600"/>
              <a:t> .ri/ 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8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Káº¿t quáº£ hÃ¬nh áº£nh cho januar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7327335" cy="437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13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February </a:t>
            </a:r>
            <a:r>
              <a:rPr lang="en-US" sz="3600"/>
              <a:t>/ˈfeb.ru. ə r.i/  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8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HÃ¬nh áº£nh cÃ³ liÃªn qua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28800"/>
            <a:ext cx="6572250" cy="486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46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March </a:t>
            </a:r>
            <a:r>
              <a:rPr lang="en-US" sz="3600"/>
              <a:t>/mɑːtʃ/ </a:t>
            </a:r>
            <a:endParaRPr lang="en-US" sz="8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HÃ¬nh áº£nh cÃ³ liÃªn qua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76400"/>
            <a:ext cx="5552694" cy="500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01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áº¿t quáº£ hÃ¬nh áº£nh cho apri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0"/>
            <a:ext cx="6811558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April </a:t>
            </a:r>
            <a:r>
              <a:rPr lang="en-US" sz="3600"/>
              <a:t>/ˈeɪ.prəl/  </a:t>
            </a:r>
            <a:endParaRPr lang="en-US" sz="8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48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Ã¬nh áº£nh cÃ³ liÃªn qua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99241"/>
            <a:ext cx="6080356" cy="490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May </a:t>
            </a:r>
            <a:r>
              <a:rPr lang="en-US" sz="3600"/>
              <a:t>/meɪ/   </a:t>
            </a:r>
            <a:endParaRPr lang="en-US" sz="8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00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278</Words>
  <Application>Microsoft Office PowerPoint</Application>
  <PresentationFormat>On-screen Show (4:3)</PresentationFormat>
  <Paragraphs>101</Paragraphs>
  <Slides>46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5" baseType="lpstr">
      <vt:lpstr>.VnArabia</vt:lpstr>
      <vt:lpstr>Aharoni</vt:lpstr>
      <vt:lpstr>Arial</vt:lpstr>
      <vt:lpstr>Baskerville Old Face</vt:lpstr>
      <vt:lpstr>Calibri</vt:lpstr>
      <vt:lpstr>Times New Roman</vt:lpstr>
      <vt:lpstr>Wingdings</vt:lpstr>
      <vt:lpstr>Office Theme</vt:lpstr>
      <vt:lpstr>Packager Shell Object</vt:lpstr>
      <vt:lpstr>GAME: Listen the dates and write</vt:lpstr>
      <vt:lpstr>PowerPoint Presentation</vt:lpstr>
      <vt:lpstr>PowerPoint Presentation</vt:lpstr>
      <vt:lpstr>PowerPoint Presentation</vt:lpstr>
      <vt:lpstr>January/ˈdʒæn.jʊ ə  .ri/  </vt:lpstr>
      <vt:lpstr>February /ˈfeb.ru. ə r.i/   </vt:lpstr>
      <vt:lpstr>March /mɑːtʃ/ </vt:lpstr>
      <vt:lpstr>April /ˈeɪ.prəl/  </vt:lpstr>
      <vt:lpstr>May /meɪ/   </vt:lpstr>
      <vt:lpstr>June /dʒuːn/   </vt:lpstr>
      <vt:lpstr>July /dʒʊˈlaɪ/ </vt:lpstr>
      <vt:lpstr>August /ˈɔː.gəst/ </vt:lpstr>
      <vt:lpstr>September /sepˈtem.bə r /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ASK AND ANSWER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I. Match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77</cp:revision>
  <dcterms:created xsi:type="dcterms:W3CDTF">2018-07-01T01:48:01Z</dcterms:created>
  <dcterms:modified xsi:type="dcterms:W3CDTF">2019-08-30T16:23:53Z</dcterms:modified>
</cp:coreProperties>
</file>